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7" r:id="rId4"/>
    <p:sldId id="270" r:id="rId5"/>
    <p:sldId id="262" r:id="rId6"/>
    <p:sldId id="268" r:id="rId7"/>
    <p:sldId id="272" r:id="rId8"/>
    <p:sldId id="259" r:id="rId9"/>
    <p:sldId id="27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8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2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56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88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65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4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6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60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49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06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A861-6E2F-4A0F-B468-E94557BC5277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B99D8-47B7-4C5E-BE79-3C0326B9A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24500" y="0"/>
            <a:ext cx="66675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42000" y="1406515"/>
            <a:ext cx="6350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主催者名を入力</a:t>
            </a:r>
            <a:endParaRPr kumimoji="1" lang="ja-JP" altLang="en-US" sz="4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42000" y="2505670"/>
            <a:ext cx="6350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イベント名 </a:t>
            </a:r>
            <a:r>
              <a:rPr lang="ja-JP" altLang="en-US" sz="54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を入力</a:t>
            </a:r>
            <a:endParaRPr kumimoji="1" lang="ja-JP" altLang="en-US" sz="5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73900" y="3761132"/>
            <a:ext cx="4826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4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●時　スタート</a:t>
            </a:r>
            <a:endParaRPr kumimoji="1" lang="ja-JP" altLang="en-US" sz="4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24600" y="5604168"/>
            <a:ext cx="55753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まもなく開始します、今しばらくお待ちください。</a:t>
            </a:r>
            <a:endParaRPr kumimoji="1" lang="ja-JP" altLang="en-US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499717" y="1301651"/>
            <a:ext cx="945662" cy="4191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45730" y="1808336"/>
            <a:ext cx="24892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講師名</a:t>
            </a:r>
            <a:endParaRPr kumimoji="1" lang="ja-JP" altLang="en-US" sz="5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20117" y="2054557"/>
            <a:ext cx="85773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kumimoji="1" lang="ja-JP" altLang="en-US" sz="3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99717" y="2613238"/>
            <a:ext cx="260667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講師の肩書き</a:t>
            </a:r>
            <a:endParaRPr kumimoji="1" lang="ja-JP" altLang="en-US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75887" y="4508570"/>
            <a:ext cx="2005806" cy="4191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講演テーマ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2264" y="5142503"/>
            <a:ext cx="377785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講演タイトル</a:t>
            </a:r>
            <a:endParaRPr kumimoji="1" lang="ja-JP" altLang="en-US" sz="5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1782" y="1301651"/>
            <a:ext cx="2063948" cy="2063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2646" y="2054557"/>
            <a:ext cx="17922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講師写真</a:t>
            </a:r>
            <a:endParaRPr kumimoji="1" lang="ja-JP" altLang="en-US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786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4146" y="12536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セミナーに際する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注意事項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96065" y="4049797"/>
            <a:ext cx="9249735" cy="570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54719" y="4084572"/>
            <a:ext cx="83140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録音・録画・写真撮影は禁止です</a:t>
            </a:r>
            <a:endParaRPr kumimoji="1" lang="ja-JP" altLang="en-US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63897" y="4658307"/>
            <a:ext cx="83140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講演映像の録画・スクリーンショットなどによる撮影はご遠慮ください</a:t>
            </a:r>
            <a:endParaRPr kumimoji="1" lang="ja-JP" altLang="en-US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96065" y="5942350"/>
            <a:ext cx="9423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映像や音声が乱れる場合は一度退出してから、再度ご視聴をお試しください</a:t>
            </a:r>
            <a:endParaRPr kumimoji="1" lang="ja-JP" altLang="en-US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5" y="1430349"/>
            <a:ext cx="2609850" cy="24955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925" y="1430349"/>
            <a:ext cx="2590800" cy="249555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1596065" y="5309406"/>
            <a:ext cx="9249735" cy="570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38819" y="5333097"/>
            <a:ext cx="83140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視聴環境の良いところでご覧ください</a:t>
            </a:r>
            <a:endParaRPr kumimoji="1" lang="ja-JP" altLang="en-US" sz="28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86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ミュート設定方法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337299" y="1834565"/>
            <a:ext cx="5113803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3037" y="1937022"/>
            <a:ext cx="467484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画面左下「ミュート（マイク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オフ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）」のアイコンをクリック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337298" y="3067472"/>
            <a:ext cx="5113803" cy="11374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23037" y="3237360"/>
            <a:ext cx="477332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マイクマークに赤い斜線が入っている間はミュートになっています。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007" y="2057786"/>
            <a:ext cx="2496330" cy="233101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86" y="2057786"/>
            <a:ext cx="2377629" cy="2331011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6337299" y="4415498"/>
            <a:ext cx="5113802" cy="1577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23037" y="4631693"/>
            <a:ext cx="477332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ミュートを解除したい場合は、再度マイクマークをクリックすると解除されます。（赤井斜線が入っていない状態）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28806" y="4792401"/>
            <a:ext cx="219611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マイクが入っている状態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796426" y="4792401"/>
            <a:ext cx="219611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マイクが入っていない状態（ミュート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74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ビデオ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on/off 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設定方法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600882" y="4675554"/>
            <a:ext cx="9468533" cy="19221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27274" y="4880075"/>
            <a:ext cx="873603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顔出しをして参加する場合は、画面左下「ビデオマーク」に赤い斜線が入っていない状態で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顔出しをしない、または途中でビデオをオフにする場合は、「ビデオの停止」をクリック。ビデオマークに赤い斜線が出れば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151" y="1755483"/>
            <a:ext cx="5059997" cy="260115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6983165" y="1737744"/>
            <a:ext cx="4480015" cy="1210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86720" y="1927645"/>
            <a:ext cx="436231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ビデオマークに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開始」「赤い</a:t>
            </a:r>
            <a:endParaRPr kumimoji="1"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斜線」が入った状態→カメラ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off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991644" y="3145838"/>
            <a:ext cx="4480015" cy="1210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95200" y="3354934"/>
            <a:ext cx="397256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ビデオマークが「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停止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」になっている状態→カメラ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on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 rot="10800000">
            <a:off x="5964702" y="2948544"/>
            <a:ext cx="872194" cy="4063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11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ご質問の入力方法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(Q</a:t>
            </a:r>
            <a:r>
              <a:rPr kumimoji="1" lang="en-US" altLang="ja-JP" sz="4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A)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 rot="10800000">
            <a:off x="3277772" y="3304346"/>
            <a:ext cx="384646" cy="331592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743700" y="1834565"/>
            <a:ext cx="4495801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23101" y="1937022"/>
            <a:ext cx="41243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画面中央下の「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＆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アイコンをクリック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5" y="1864336"/>
            <a:ext cx="4792816" cy="1203135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743701" y="3067471"/>
            <a:ext cx="4495800" cy="1851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23100" y="3223292"/>
            <a:ext cx="412432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＆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」画面の質問欄に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入力し、送信ボタンをクリック（匿名投稿の場合は左下の項目にチェックを入れる）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43700" y="5316563"/>
            <a:ext cx="4495801" cy="10588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23101" y="5419020"/>
            <a:ext cx="41243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送信後、質問文が入力欄内に表示されていれば、送信完了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572" y="3800339"/>
            <a:ext cx="3574228" cy="2697037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5855772" y="1765136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Step.1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55772" y="3007232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Step.2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55772" y="5272533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Step.3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333500" y="1937022"/>
            <a:ext cx="1079500" cy="11304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矢印 26"/>
          <p:cNvSpPr/>
          <p:nvPr/>
        </p:nvSpPr>
        <p:spPr>
          <a:xfrm rot="10800000">
            <a:off x="2487765" y="2045187"/>
            <a:ext cx="4051300" cy="254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04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ご質問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の入力方法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チャット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 rot="10800000">
            <a:off x="3232406" y="3274215"/>
            <a:ext cx="359101" cy="30957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743700" y="1834565"/>
            <a:ext cx="4495801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23101" y="1937022"/>
            <a:ext cx="41243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画面中央下の「チャットします」の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アイコンをクリック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75" y="1864336"/>
            <a:ext cx="4792816" cy="1203135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743701" y="3067471"/>
            <a:ext cx="4495800" cy="1851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23100" y="3223292"/>
            <a:ext cx="41243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「チャット」画面のメッセージ欄に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入力し、送信ボタンをクリック（「宛先」をクリックし選択する）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43700" y="5316563"/>
            <a:ext cx="4495801" cy="10588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23101" y="5419020"/>
            <a:ext cx="41243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送信後、送った内容がチャット欄内に表示されます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55772" y="1765136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Step.1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55772" y="3007232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Step.2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55772" y="5272533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Step.3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64666" y="1937022"/>
            <a:ext cx="1494583" cy="11304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矢印 26"/>
          <p:cNvSpPr/>
          <p:nvPr/>
        </p:nvSpPr>
        <p:spPr>
          <a:xfrm rot="10800000">
            <a:off x="4292599" y="2045187"/>
            <a:ext cx="2441909" cy="254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903" y="3676092"/>
            <a:ext cx="3064160" cy="297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1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700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表示名の変更方法</a:t>
            </a:r>
            <a:r>
              <a:rPr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入室後のやり方</a:t>
            </a:r>
            <a:r>
              <a:rPr lang="en-US" altLang="ja-JP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8945" y="5569484"/>
            <a:ext cx="3116858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5035" y="5660290"/>
            <a:ext cx="269798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</a:t>
            </a:r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面上で右クリックし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名前の変更を選択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66869" y="5249257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Step.1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56804" y="5234354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Step.2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441830" y="5224100"/>
            <a:ext cx="962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Step.3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058945" y="1441774"/>
            <a:ext cx="3230442" cy="3743484"/>
            <a:chOff x="847930" y="1675536"/>
            <a:chExt cx="3999744" cy="4634962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930" y="1675536"/>
              <a:ext cx="3752905" cy="4634962"/>
            </a:xfrm>
            <a:prstGeom prst="rect">
              <a:avLst/>
            </a:prstGeom>
          </p:spPr>
        </p:pic>
        <p:sp>
          <p:nvSpPr>
            <p:cNvPr id="24" name="正方形/長方形 23"/>
            <p:cNvSpPr/>
            <p:nvPr/>
          </p:nvSpPr>
          <p:spPr>
            <a:xfrm>
              <a:off x="3181574" y="5503428"/>
              <a:ext cx="1666100" cy="399633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4636983" y="5579055"/>
            <a:ext cx="3116858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15266" y="5669861"/>
            <a:ext cx="222812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表示名を入力し</a:t>
            </a:r>
            <a:endParaRPr lang="en-US" altLang="ja-JP" sz="2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変更をクリック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786" y="1502741"/>
            <a:ext cx="3185055" cy="36585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4927600" y="2616201"/>
            <a:ext cx="2603461" cy="990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028" y="1509678"/>
            <a:ext cx="3133961" cy="3651563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8627274" y="1622835"/>
            <a:ext cx="2205826" cy="3227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8190058" y="5566355"/>
            <a:ext cx="3239942" cy="1007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86148" y="5657161"/>
            <a:ext cx="304385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「名前が変更されました」と表示されれば</a:t>
            </a:r>
            <a:r>
              <a:rPr lang="en-US" altLang="ja-JP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endParaRPr kumimoji="1" lang="ja-JP" alt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537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3236"/>
            <a:ext cx="1219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アンケートにご協力をお願いします</a:t>
            </a:r>
            <a:endParaRPr kumimoji="1" lang="ja-JP" altLang="en-US" sz="5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14" y="1857689"/>
            <a:ext cx="4260377" cy="2635796"/>
          </a:xfrm>
          <a:prstGeom prst="rect">
            <a:avLst/>
          </a:prstGeom>
        </p:spPr>
      </p:pic>
      <p:sp>
        <p:nvSpPr>
          <p:cNvPr id="6" name="二等辺三角形 5"/>
          <p:cNvSpPr/>
          <p:nvPr/>
        </p:nvSpPr>
        <p:spPr>
          <a:xfrm rot="5400000">
            <a:off x="5947621" y="3068927"/>
            <a:ext cx="439420" cy="37881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75114" y="5108947"/>
            <a:ext cx="10163599" cy="13364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5113" y="5136085"/>
            <a:ext cx="10163599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本セミナー後、アンケート画面が出ますので</a:t>
            </a:r>
            <a:endParaRPr kumimoji="1" lang="en-US" altLang="ja-JP" sz="40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ご回答の記入をお願いいたします。</a:t>
            </a:r>
            <a:endParaRPr kumimoji="1" lang="ja-JP" altLang="en-US" sz="4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508" y="1548739"/>
            <a:ext cx="4159774" cy="323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5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689317" y="942535"/>
            <a:ext cx="10775852" cy="50221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141175"/>
            <a:ext cx="12192000" cy="28007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ご視聴</a:t>
            </a:r>
            <a:endParaRPr lang="en-US" altLang="ja-JP" sz="8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ありがとうございました</a:t>
            </a:r>
            <a:endParaRPr kumimoji="1" lang="ja-JP" altLang="en-US" sz="8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09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418</Words>
  <Application>Microsoft Office PowerPoint</Application>
  <PresentationFormat>ワイド画面</PresentationFormat>
  <Paragraphs>60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nikkan</dc:creator>
  <cp:lastModifiedBy>nikkan</cp:lastModifiedBy>
  <cp:revision>24</cp:revision>
  <dcterms:created xsi:type="dcterms:W3CDTF">2022-11-14T02:39:19Z</dcterms:created>
  <dcterms:modified xsi:type="dcterms:W3CDTF">2024-08-09T02:39:44Z</dcterms:modified>
</cp:coreProperties>
</file>